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5" r:id="rId3"/>
    <p:sldId id="266" r:id="rId4"/>
    <p:sldId id="262" r:id="rId5"/>
    <p:sldId id="263" r:id="rId6"/>
    <p:sldId id="264" r:id="rId7"/>
    <p:sldId id="272" r:id="rId8"/>
    <p:sldId id="267" r:id="rId9"/>
    <p:sldId id="268" r:id="rId10"/>
    <p:sldId id="269" r:id="rId11"/>
    <p:sldId id="270" r:id="rId12"/>
    <p:sldId id="271" r:id="rId13"/>
    <p:sldId id="280" r:id="rId14"/>
    <p:sldId id="281" r:id="rId15"/>
    <p:sldId id="273" r:id="rId16"/>
    <p:sldId id="275" r:id="rId17"/>
    <p:sldId id="276" r:id="rId18"/>
    <p:sldId id="277" r:id="rId19"/>
    <p:sldId id="279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C2"/>
    <a:srgbClr val="F2F2F2"/>
    <a:srgbClr val="009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7ACE9-8345-4293-A218-009F0186CE20}" type="datetimeFigureOut">
              <a:rPr lang="de-CH" smtClean="0"/>
              <a:t>30.06.2018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15129-93A6-4148-BB27-8874303D38C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5547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0870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101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269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E7F7F3-290C-4136-89BA-A4BE6B35BCA4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180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64880"/>
            <a:ext cx="9144000" cy="492919"/>
          </a:xfrm>
        </p:spPr>
        <p:txBody>
          <a:bodyPr/>
          <a:lstStyle>
            <a:lvl1pPr marL="0" indent="0" algn="ctr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074" y="1828800"/>
            <a:ext cx="3477852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25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94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76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3369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485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350044" y="314325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70000"/>
              </a:lnSpc>
              <a:defRPr sz="6000" cap="all" baseline="0">
                <a:solidFill>
                  <a:srgbClr val="0079C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 cap="small" baseline="0">
                <a:solidFill>
                  <a:srgbClr val="00457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89" y="843334"/>
            <a:ext cx="607219" cy="4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8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13134" y="4352527"/>
            <a:ext cx="11409760" cy="2584055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219" y="4514849"/>
            <a:ext cx="10060781" cy="1534318"/>
          </a:xfrm>
        </p:spPr>
        <p:txBody>
          <a:bodyPr anchor="b"/>
          <a:lstStyle>
            <a:lvl1pPr algn="l">
              <a:lnSpc>
                <a:spcPct val="70000"/>
              </a:lnSpc>
              <a:defRPr sz="6000" cap="all" baseline="0">
                <a:solidFill>
                  <a:srgbClr val="0079C2"/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219" y="6049167"/>
            <a:ext cx="10060781" cy="808833"/>
          </a:xfrm>
        </p:spPr>
        <p:txBody>
          <a:bodyPr/>
          <a:lstStyle>
            <a:lvl1pPr marL="0" indent="0" algn="l">
              <a:buNone/>
              <a:defRPr sz="2400" b="1" i="0" cap="sm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subtitle style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533" y="116400"/>
            <a:ext cx="607219" cy="465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" y="2658497"/>
            <a:ext cx="6985799" cy="14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2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097856"/>
            <a:ext cx="9908602" cy="1296649"/>
          </a:xfrm>
        </p:spPr>
        <p:txBody>
          <a:bodyPr anchor="b">
            <a:noAutofit/>
          </a:bodyPr>
          <a:lstStyle>
            <a:lvl1pPr>
              <a:defRPr sz="8800">
                <a:solidFill>
                  <a:srgbClr val="0079C2"/>
                </a:solidFill>
              </a:defRPr>
            </a:lvl1pPr>
          </a:lstStyle>
          <a:p>
            <a:r>
              <a:rPr lang="en-US" dirty="0" smtClean="0"/>
              <a:t>CHALLENGES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 i="0" cap="sm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2" y="2056070"/>
            <a:ext cx="1765697" cy="13550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831850" y="4002374"/>
            <a:ext cx="10515600" cy="0"/>
          </a:xfrm>
          <a:prstGeom prst="line">
            <a:avLst/>
          </a:prstGeom>
          <a:ln w="4445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1935955" y="2943882"/>
            <a:ext cx="7315200" cy="809625"/>
          </a:xfrm>
        </p:spPr>
        <p:txBody>
          <a:bodyPr>
            <a:normAutofit/>
          </a:bodyPr>
          <a:lstStyle>
            <a:lvl1pPr marL="0" indent="0">
              <a:buNone/>
              <a:defRPr sz="4100" cap="all" baseline="0">
                <a:solidFill>
                  <a:srgbClr val="004575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For a smarter city</a:t>
            </a:r>
            <a:endParaRPr lang="de-CH" dirty="0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302537" y="1831835"/>
            <a:ext cx="7315200" cy="589256"/>
          </a:xfrm>
        </p:spPr>
        <p:txBody>
          <a:bodyPr>
            <a:normAutofit/>
          </a:bodyPr>
          <a:lstStyle>
            <a:lvl1pPr marL="0" indent="0">
              <a:buNone/>
              <a:defRPr sz="4100" cap="all" baseline="0">
                <a:solidFill>
                  <a:srgbClr val="0093D8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Seven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318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7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4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350044" y="128216"/>
            <a:ext cx="11491912" cy="6622257"/>
          </a:xfrm>
          <a:prstGeom prst="roundRect">
            <a:avLst>
              <a:gd name="adj" fmla="val 19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/>
          <p:cNvSpPr/>
          <p:nvPr userDrawn="1"/>
        </p:nvSpPr>
        <p:spPr>
          <a:xfrm>
            <a:off x="350044" y="645319"/>
            <a:ext cx="11491912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50" y="645320"/>
            <a:ext cx="6686303" cy="352839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50044" y="1222360"/>
            <a:ext cx="7779544" cy="10350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353" y="6255651"/>
            <a:ext cx="538128" cy="41296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21050" y="645319"/>
            <a:ext cx="215256" cy="3528392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9612" y="1222360"/>
            <a:ext cx="7419976" cy="83099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Challenge name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79488" y="1727991"/>
            <a:ext cx="7150100" cy="5464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1"/>
                </a:solidFill>
                <a:latin typeface="Fira Sans ExtraLight" panose="020B0403050000020004" pitchFamily="34" charset="0"/>
              </a:defRPr>
            </a:lvl1pPr>
          </a:lstStyle>
          <a:p>
            <a:pPr lvl="0"/>
            <a:r>
              <a:rPr lang="en-US" dirty="0" smtClean="0"/>
              <a:t>Challenge</a:t>
            </a:r>
            <a:endParaRPr lang="de-CH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207353" y="645318"/>
            <a:ext cx="215256" cy="3528392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97407" y="2478538"/>
            <a:ext cx="3608387" cy="1549400"/>
          </a:xfrm>
        </p:spPr>
        <p:txBody>
          <a:bodyPr>
            <a:normAutofit/>
          </a:bodyPr>
          <a:lstStyle>
            <a:lvl1pPr marL="0" indent="0" algn="just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Preview 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Provided by x</a:t>
            </a:r>
            <a:endParaRPr lang="de-CH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709612" y="4915424"/>
            <a:ext cx="2282825" cy="1671637"/>
          </a:xfrm>
        </p:spPr>
        <p:txBody>
          <a:bodyPr>
            <a:normAutofit/>
          </a:bodyPr>
          <a:lstStyle>
            <a:lvl1pPr marL="0" indent="0">
              <a:lnSpc>
                <a:spcPct val="70000"/>
              </a:lnSpc>
              <a:buNone/>
              <a:defRPr sz="2400" baseline="0"/>
            </a:lvl1pPr>
          </a:lstStyle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Department</a:t>
            </a:r>
          </a:p>
          <a:p>
            <a:pPr lvl="0"/>
            <a:r>
              <a:rPr lang="en-US" dirty="0" smtClean="0"/>
              <a:t>Contact details</a:t>
            </a:r>
            <a:endParaRPr lang="de-CH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97407" y="4394824"/>
            <a:ext cx="3409950" cy="470070"/>
          </a:xfrm>
        </p:spPr>
        <p:txBody>
          <a:bodyPr/>
          <a:lstStyle>
            <a:lvl1pPr marL="0" indent="0">
              <a:buNone/>
              <a:defRPr b="1" i="0" baseline="0"/>
            </a:lvl1pPr>
          </a:lstStyle>
          <a:p>
            <a:pPr lvl="0"/>
            <a:r>
              <a:rPr lang="en-US" dirty="0" smtClean="0"/>
              <a:t>Contact name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101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779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2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Civic Tech and LoRaWAN Hackathon for a better city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246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do?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Underpins</a:t>
            </a:r>
            <a:r>
              <a:rPr lang="de-CH" dirty="0"/>
              <a:t> The Things Network </a:t>
            </a:r>
            <a:r>
              <a:rPr lang="de-CH" dirty="0" err="1"/>
              <a:t>Switzerland</a:t>
            </a:r>
            <a:r>
              <a:rPr lang="de-CH" dirty="0"/>
              <a:t> („Trägerverein“)</a:t>
            </a:r>
          </a:p>
          <a:p>
            <a:r>
              <a:rPr lang="de-CH" dirty="0"/>
              <a:t>Runs a Swiss TTN backend </a:t>
            </a:r>
            <a:r>
              <a:rPr lang="de-CH" dirty="0" err="1"/>
              <a:t>together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SWITCH</a:t>
            </a:r>
          </a:p>
          <a:p>
            <a:r>
              <a:rPr lang="de-CH" dirty="0" err="1"/>
              <a:t>Represents</a:t>
            </a:r>
            <a:r>
              <a:rPr lang="de-CH" dirty="0"/>
              <a:t> TTN </a:t>
            </a:r>
            <a:r>
              <a:rPr lang="de-CH" dirty="0" err="1"/>
              <a:t>Switzerland</a:t>
            </a:r>
            <a:r>
              <a:rPr lang="de-CH" dirty="0"/>
              <a:t> at TTN Global</a:t>
            </a:r>
          </a:p>
          <a:p>
            <a:r>
              <a:rPr lang="de-CH" dirty="0" err="1"/>
              <a:t>Organizes</a:t>
            </a:r>
            <a:r>
              <a:rPr lang="de-CH" dirty="0"/>
              <a:t> </a:t>
            </a:r>
            <a:r>
              <a:rPr lang="de-CH" dirty="0" err="1"/>
              <a:t>events</a:t>
            </a:r>
            <a:r>
              <a:rPr lang="de-CH" dirty="0"/>
              <a:t> such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smtClean="0"/>
              <a:t>#</a:t>
            </a:r>
            <a:r>
              <a:rPr lang="de-CH" dirty="0" err="1" smtClean="0"/>
              <a:t>MakeZurich</a:t>
            </a:r>
            <a:r>
              <a:rPr lang="de-CH" dirty="0" smtClean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workshops</a:t>
            </a:r>
            <a:endParaRPr lang="de-CH" dirty="0"/>
          </a:p>
          <a:p>
            <a:r>
              <a:rPr lang="de-CH" dirty="0" err="1"/>
              <a:t>Lobbies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free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open </a:t>
            </a:r>
            <a:r>
              <a:rPr lang="de-CH" dirty="0" err="1"/>
              <a:t>decentralized</a:t>
            </a:r>
            <a:r>
              <a:rPr lang="de-CH" dirty="0"/>
              <a:t> </a:t>
            </a:r>
            <a:r>
              <a:rPr lang="de-CH" dirty="0" err="1"/>
              <a:t>network</a:t>
            </a:r>
            <a:r>
              <a:rPr lang="de-CH" dirty="0"/>
              <a:t> </a:t>
            </a:r>
            <a:r>
              <a:rPr lang="de-CH" dirty="0" err="1"/>
              <a:t>infrastructure</a:t>
            </a:r>
            <a:r>
              <a:rPr lang="de-CH" dirty="0"/>
              <a:t> in </a:t>
            </a:r>
            <a:r>
              <a:rPr lang="de-CH" dirty="0" err="1"/>
              <a:t>Switzerland</a:t>
            </a:r>
            <a:r>
              <a:rPr lang="de-CH" dirty="0"/>
              <a:t> (→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members</a:t>
            </a:r>
            <a:r>
              <a:rPr lang="de-CH" dirty="0"/>
              <a:t>,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influence</a:t>
            </a:r>
            <a:r>
              <a:rPr lang="de-CH" dirty="0" smtClean="0"/>
              <a:t>!)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680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Recipient </a:t>
            </a:r>
            <a:r>
              <a:rPr lang="en-US" dirty="0"/>
              <a:t>of the DINACON open internet Award 2017</a:t>
            </a:r>
            <a:endParaRPr lang="de-CH" dirty="0"/>
          </a:p>
        </p:txBody>
      </p:sp>
      <p:pic>
        <p:nvPicPr>
          <p:cNvPr id="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3726" y="1539374"/>
            <a:ext cx="5044548" cy="46428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134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164" y="2681207"/>
            <a:ext cx="10381672" cy="828756"/>
          </a:xfrm>
        </p:spPr>
        <p:txBody>
          <a:bodyPr>
            <a:normAutofit/>
          </a:bodyPr>
          <a:lstStyle/>
          <a:p>
            <a:r>
              <a:rPr lang="de-CH" sz="3600" b="1" cap="none" dirty="0" smtClean="0">
                <a:latin typeface="Fira Code" panose="020B0509050000020004" pitchFamily="49" charset="0"/>
                <a:ea typeface="Fira Code" panose="020B0509050000020004" pitchFamily="49" charset="0"/>
              </a:rPr>
              <a:t>opennetworkinfrastructure.org/</a:t>
            </a:r>
            <a:r>
              <a:rPr lang="de-CH" sz="3600" b="1" cap="none" dirty="0" err="1" smtClean="0">
                <a:latin typeface="Fira Code" panose="020B0509050000020004" pitchFamily="49" charset="0"/>
                <a:ea typeface="Fira Code" panose="020B0509050000020004" pitchFamily="49" charset="0"/>
              </a:rPr>
              <a:t>join</a:t>
            </a:r>
            <a:endParaRPr lang="de-CH" sz="3600" b="1" cap="none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64857" y="1712840"/>
            <a:ext cx="426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Join!</a:t>
            </a:r>
            <a:endParaRPr lang="de-CH" sz="4000" b="1" dirty="0"/>
          </a:p>
        </p:txBody>
      </p:sp>
    </p:spTree>
    <p:extLst>
      <p:ext uri="{BB962C8B-B14F-4D97-AF65-F5344CB8AC3E}">
        <p14:creationId xmlns:p14="http://schemas.microsoft.com/office/powerpoint/2010/main" val="29182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Presentations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950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EasyBus</a:t>
            </a:r>
            <a:endParaRPr lang="en-US" dirty="0" smtClean="0"/>
          </a:p>
          <a:p>
            <a:r>
              <a:rPr lang="en-US" dirty="0" err="1" smtClean="0"/>
              <a:t>Realtime</a:t>
            </a:r>
            <a:r>
              <a:rPr lang="en-US" dirty="0" smtClean="0"/>
              <a:t> Occupancy Rate</a:t>
            </a:r>
          </a:p>
          <a:p>
            <a:r>
              <a:rPr lang="en-US" dirty="0" smtClean="0"/>
              <a:t>One Planet</a:t>
            </a:r>
          </a:p>
          <a:p>
            <a:r>
              <a:rPr lang="en-US" dirty="0" smtClean="0"/>
              <a:t>Upcycling O-Bikes</a:t>
            </a:r>
          </a:p>
          <a:p>
            <a:r>
              <a:rPr lang="en-US" dirty="0" smtClean="0"/>
              <a:t>No Bike Left Behind</a:t>
            </a:r>
          </a:p>
          <a:p>
            <a:r>
              <a:rPr lang="en-US" dirty="0" smtClean="0"/>
              <a:t>Blackout Reader</a:t>
            </a:r>
          </a:p>
          <a:p>
            <a:r>
              <a:rPr lang="en-US" dirty="0" err="1" smtClean="0"/>
              <a:t>pakman</a:t>
            </a:r>
            <a:endParaRPr lang="en-US" dirty="0" smtClean="0"/>
          </a:p>
          <a:p>
            <a:r>
              <a:rPr lang="en-US" dirty="0" smtClean="0"/>
              <a:t>Forest People</a:t>
            </a:r>
          </a:p>
          <a:p>
            <a:r>
              <a:rPr lang="en-US" dirty="0" smtClean="0"/>
              <a:t>Forest Sound Track</a:t>
            </a:r>
          </a:p>
          <a:p>
            <a:r>
              <a:rPr lang="en-US" dirty="0" err="1" smtClean="0"/>
              <a:t>InterCat</a:t>
            </a:r>
            <a:endParaRPr lang="en-US" dirty="0" smtClean="0"/>
          </a:p>
          <a:p>
            <a:r>
              <a:rPr lang="en-US" dirty="0" smtClean="0"/>
              <a:t>Charioteer</a:t>
            </a:r>
            <a:endParaRPr lang="de-CH" dirty="0"/>
          </a:p>
        </p:txBody>
      </p:sp>
      <p:sp>
        <p:nvSpPr>
          <p:cNvPr id="4" name="Rectangle 3"/>
          <p:cNvSpPr/>
          <p:nvPr/>
        </p:nvSpPr>
        <p:spPr>
          <a:xfrm rot="19777917">
            <a:off x="5888725" y="3785004"/>
            <a:ext cx="6168325" cy="14864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PLEASE DOCUMENT YOUR PROJECT!</a:t>
            </a:r>
          </a:p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PLAN TO WORK ON IT FURTHER?</a:t>
            </a:r>
          </a:p>
        </p:txBody>
      </p:sp>
    </p:spTree>
    <p:extLst>
      <p:ext uri="{BB962C8B-B14F-4D97-AF65-F5344CB8AC3E}">
        <p14:creationId xmlns:p14="http://schemas.microsoft.com/office/powerpoint/2010/main" val="415735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Upcoming events 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Like-minded hackathons in temporal proximity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681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TWIST 2018: August 25-26</a:t>
            </a:r>
            <a:endParaRPr lang="de-CH" dirty="0"/>
          </a:p>
        </p:txBody>
      </p:sp>
      <p:pic>
        <p:nvPicPr>
          <p:cNvPr id="3074" name="Picture 2" descr="http://www.twist2018.ch/images/TW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2" y="1690688"/>
            <a:ext cx="41052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05164" y="1146875"/>
            <a:ext cx="10381672" cy="828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600" b="1" cap="none" dirty="0" smtClean="0">
                <a:solidFill>
                  <a:srgbClr val="0079C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twist2018.ch</a:t>
            </a:r>
            <a:endParaRPr lang="de-CH" sz="3600" b="1" cap="none" dirty="0">
              <a:solidFill>
                <a:srgbClr val="0079C2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2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Food </a:t>
            </a:r>
            <a:r>
              <a:rPr lang="en-US" dirty="0" err="1" smtClean="0"/>
              <a:t>Hackdays</a:t>
            </a:r>
            <a:r>
              <a:rPr lang="en-US" dirty="0" smtClean="0"/>
              <a:t>: 7-9 September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150" y="1690688"/>
            <a:ext cx="5585700" cy="37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GLAM: October 26-28</a:t>
            </a:r>
            <a:endParaRPr lang="de-CH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05164" y="1146875"/>
            <a:ext cx="10381672" cy="828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3600" b="1" cap="none" dirty="0">
                <a:solidFill>
                  <a:srgbClr val="0079C2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glam.opendata.ch</a:t>
            </a:r>
          </a:p>
        </p:txBody>
      </p:sp>
      <p:pic>
        <p:nvPicPr>
          <p:cNvPr id="5" name="Picture 2" descr="Opendata.ch Open GLAM Working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01" y="2757381"/>
            <a:ext cx="3749998" cy="176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SEE YOU NEXT TIME!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14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Make Zurich Vol. II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3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4764880"/>
            <a:ext cx="9144000" cy="1015988"/>
          </a:xfrm>
        </p:spPr>
        <p:txBody>
          <a:bodyPr>
            <a:noAutofit/>
          </a:bodyPr>
          <a:lstStyle/>
          <a:p>
            <a:r>
              <a:rPr lang="en-US" sz="6600" dirty="0" smtClean="0">
                <a:latin typeface="+mj-lt"/>
              </a:rPr>
              <a:t>THANK YOU!</a:t>
            </a:r>
            <a:endParaRPr lang="de-CH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02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participants!</a:t>
            </a:r>
            <a:endParaRPr lang="de-CH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0" y="5267396"/>
            <a:ext cx="9144000" cy="149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rgbClr val="0079C2"/>
                </a:solidFill>
              </a:rPr>
              <a:t>THANK YOU!</a:t>
            </a:r>
            <a:endParaRPr lang="de-CH" dirty="0">
              <a:solidFill>
                <a:srgbClr val="0079C2"/>
              </a:solidFill>
            </a:endParaRPr>
          </a:p>
        </p:txBody>
      </p:sp>
      <p:pic>
        <p:nvPicPr>
          <p:cNvPr id="1026" name="Picture 2" descr="https://lh3.googleusercontent.com/PIhlExPHlYShtoQ28FFUxeFp939CJ0CQElW3rvv6L5ILzfVH162E1N9apS47kxMcFD_JhihUTmlcUyC6I0vNKxFxx0w4vvx1n_ipmt6BlfUE0PoUNhKXmdzD1hu79FhuXOst0ECtbu-6TEH9_bXsDUrK_FLZVlLRriLea0AGuyX3lUfA8mANKULfX0x0jGVUC1xrV9VMETbgGUE7iS-xitKtSaHvrrZwIAUxqDkMw2N3q6jaBhTdlKnsO7ko01jasmRIlarMSObG4fX4tJCDLkWRT3LjN74InFUQwtGeHsxdZESwNbKGPxzGkrLTIpYobHgiTZMfOOXIMdl-JkpxR_eyzu7WCO9BcY----Qf-PLvmuRtlSrzuWZxiwPm1NB5WgtfSCbmtPT5tR2LMZpSrdIx086O0A1Yz56gL6JH8f7wS7Y3HXpUYPuwVJLONRIo8oKO00IZEeCe4Gr1dZQugEjtxiupJ9He4MiwzzpcSOI9WT8OYXBuvqiDBaFGqYyKhp39SoLHdn7wVSUBF2oZv57j0tzONkaS95vwU8IHw7cpQYnGenI6RICQMmGP7gq-63a3HHuvZcjv9av3SZo-sLXYhv4MVMLdzBrIb4r_=w1668-h1250-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235" y="814187"/>
            <a:ext cx="5310006" cy="398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TCGm75N_8QL6UNLg-yQmW0ZBbNur-Snpd_-IaZ7VQL6j6pvlIIEBCh3MLy9u56YjVRqsWmAfWZ363-ezVmNN5yFbsj70C4AbIrsDCzppgSmakWqOtTNx_CxjKSa2HK8xnGFh4OemEpNtCXkujNbhW6AJyU5fZIrd63CrJ6wT-DA1MiGwI0_BZMEsvFFZIQpYSRCOnczjyah0VS9GfgbsGMnzEXi34906MpqvnnNBn_KSuHr3ikD8bwAG-Z3X2yh_vaJtcajYeG7TFMbx4UddUy9MQxs1cjCpPdkFL8JTkoQOH_byzIBWe5XmEfjAtTbimJCh2xbQqgLQrIEtTidisJjABkt1fW5FlZTkuuUpcy95iPZI-DZ2Gm4EvZAYNawkmG-4AOJ89ly9Fk1sZSeQNti6ueztKUFktGB-ipItb6Jkoa90cehb1MJvxAWErD4jFML7gwawejtD6VmC-pOgQrB6A31Qen8MnyGRsqJA5CKB7apiHW69NOuMtwPPadP_L_BKwvnJcer_teclDB6929AUz9ELwNQ_Z6Et2hV-08c2S_kdW8O0U5RM3WBePAPGFhHzeqoJtra5bKJxYGTMR5dVOxLTtkwLpQSXQpoS=w1668-h1250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2203"/>
            <a:ext cx="3573379" cy="26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44dnNPr0ex46WTp0t709HlXKp5pmuWQGtw2RPz_gdQwaJZOVBmkaBzagKuJL3MdGD8cACzc9Cjw-DA8KC6Cvt6W_OW8mQDFOmLlIgVgmy7vq0jUAuRSOx7mdeSB6_oBJMaG1UHwlW-wRNTDoNouN2Mqym_NGKrOUsDrDt44ZciKwknQ3XFqY5rMpjsvL-eJM4TOt9XQWAEjrFtQL5eJAfzi1inYro-i6Dzq8Os3cfZ_DwtY_EW10AM0L0dN-_HnprLKfuupNa0skSWQBUX1DHNgbkFpHTl4HLo9VI343H1rb_E1fYSkdULrL_Enyzi-GQpDZUMBWUxeNlvEm5lG9Oc47e0_1m1dqtVGMO-mpdwsPz08oGX8BqxwqVYx9CIojyZUJP1XYGkCrIgjJPPwwbB3_OqMjeQlEz2sXTu9VYq2VCtKf3UpiiCl53mNQx1Qw-7HXH-DYMTUX7Bdl9XIrzcfS15E0jUT8WocJ4hwk6LoUyNddC0puMofuk9pdnwVXkNoOsiyY9wRcSilIC3GOwDnNqdktvShsIid2ZQXbsJhqbZWwrGqZXkNj96Fm5aaTUlU4Lr13hTtNK0E_z2hJnC5ZtDO7BKzVC1qnGuV=w1668-h1250-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75816"/>
            <a:ext cx="2995167" cy="224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OumEXarndw9TCXAy0we18uU7PX8A-5xOQwiTlljeSmNft0UlpHgEhiEiYIZ03zhWbnE8qRLdg-TL9JDZ7Agagvpvx5EhAAa9FE4e3Xk7kFlMHrMT0Y322vv4eau8YpYTAVNd3kI7ymVpmiReuXHTWwjPG57Iif43msZHtT4UPupUOdctmcCVpFYD6XwOtGxFeEQ-Jtb4MNFsjmOrS0qn5EVvBY5D-sEHnffANH0j5zudAj8_ed9OMiN45juwBgvJ0heuCnGFwxcsa4x2_mPMJ6-qLQ05rjRSiFN_NmYkL8w8wG5PN-4Ji14d4fA-MX6UYNpoHk4PcNJCjEFx9QLPztfDLwoV-wAypdP32bJOdjPf-Vz4Fwb97fIdmiZ9FddJ-Q3zXI-8YksGGMF_5QFUXGh5R-IftpldqzeJpEiOhUGXMuTh_-eCNBpD87FtdMpSx3sQ0ByS_tZtnGE9x0O5F8C48a3yws6iHniDX2WrqBhVIbzHQ5hqsa1SlAQD4EX--B7Ikbx41Bt8JSoey-vwBEapONVVPf67rfuXfttz2XJJo4tprrQ-VAMEXO_fejOltyF4cNiw3K1NPu5n0rBBGdxz7s7CJGW-zwin8EyB=w1668-h1250-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109" y="3770426"/>
            <a:ext cx="2370126" cy="1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BxlsIYvU4BVAt-wJ1M9uUSZzOuBIIeBOpE2klGLgcaBcvoKjF_sHINPTl4rf3v4yn7eXbfnLtg07Tl4Xo_m6Hk8Qexo2OGHL8h2_smsuGhspu9knv3LmxB3GJfJjJ0E-xeE54Rn4OuZLLg5MW56zMhFyPeUOUFnpH0jGd9Y9e_reJciafX1tPCWIrO9w79-rRl0n7ISHCUNIzJDXtl_vdWxqfzBpJGSxOsSP_ZPrRGtWxr_lLOFLIh8mE4cz3H1hjW3spyjzQLEKKw6YU95slq9NKyOqktkqJgIkOncj1mB8zBWSCG8UPjQuWRwkEnqXCPCzbRy2UQzUdxcxXw2ceGWTX1vrm1p8Qf-SnCqvSMWUllEWcqFkjyHbWi3roYj5CzCKT25QbqGUZXxHPb98UWjbBVZQd1FX3cLTZ4bLHB01vqzwYsMRC14Xw7PLapk664_E20r9MQqSaOiwFqTKwc8aAc__85pRTc-Ie7JypCjEwKoSAC_qNbCgf5F110BYZxOnk7w9vAgMnmbLvkZKzydQFXlapYwCBawnpefb-Vy32ud7xcCyubnn1icFa94DuuV5zokKvNSRGH4ZeQek-IudgliPhuITi4_u9MB_=w938-h1250-n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79" y="1337612"/>
            <a:ext cx="1825582" cy="243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3.googleusercontent.com/akI9Xv20b2OUBe04W_m-hBH_apeyYf1ysVAaDAguTVYiy93lAxKHZth5rgEb1fOS1AAhwnnUjiK3X9-LQ46DEc9alBUFH4DdMBaxOFEAMyUfIcfQ-2vQEC3a3yP1-_Uohv0YTjDPc_3NpZ5qY633zICAVw1Ayx_ax5N_1xBjvj5DyvyXH9MoKyizsnSknarnQyxgEzofyjURvZvV0eRNLNgmy-H9cBwtkywCJcb-cSRrAiokWochdM_Eg-LrNb9g0OZ9qo1KbA0zqMZ9kRMoTHf4PGSbxAWBhUDKGbiJ0rCJBmvxMJ_0OUb3HbdQK7cR2vH-LFoIBvbS3p1gqBvWdWAnN7S5t8yi901upluXr1Ex5hTZcr8F5-LlGEItdd7GIykcnhNAZqeQiwxlzlAJj8UZKIakCIbviUrJnCShN_n5s903Yp9uIR17bpKAirfQDLH4WF7kxSGHkikS_Yee92EERA6Munfz5w0IiJ7861OW66iCC4qw02aMoDnpCY9opeda5PdsmFYJuTQ7mQVAy2x2aAaVQSdyO2xGxlwMMJbQkyf62VZnyiBpXn6vNqHUG5HFhunOG4BkuDiH7CETZ7bpdcEUjLr7DcfIX-ou=w1668-h1250-n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58" y="3486079"/>
            <a:ext cx="3530283" cy="264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3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Sponsors and partners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43" y="1590604"/>
            <a:ext cx="10987314" cy="367679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0" y="5267396"/>
            <a:ext cx="9144000" cy="149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rgbClr val="0079C2"/>
                </a:solidFill>
              </a:rPr>
              <a:t>THANK YOU!</a:t>
            </a:r>
            <a:endParaRPr lang="de-CH" dirty="0">
              <a:solidFill>
                <a:srgbClr val="0079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0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partners</a:t>
            </a:r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1690688"/>
            <a:ext cx="10842172" cy="217978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4000" y="5267396"/>
            <a:ext cx="9144000" cy="149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rgbClr val="0079C2"/>
                </a:solidFill>
              </a:rPr>
              <a:t>THANK YOU!</a:t>
            </a:r>
            <a:endParaRPr lang="de-CH" dirty="0">
              <a:solidFill>
                <a:srgbClr val="0079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TEAM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05970"/>
            <a:ext cx="9144000" cy="454614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0" y="5267396"/>
            <a:ext cx="9144000" cy="1496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rgbClr val="0079C2"/>
                </a:solidFill>
              </a:rPr>
              <a:t>THANK YOU!</a:t>
            </a:r>
            <a:endParaRPr lang="de-CH" dirty="0">
              <a:solidFill>
                <a:srgbClr val="0079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18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24891"/>
          </a:xfrm>
        </p:spPr>
        <p:txBody>
          <a:bodyPr/>
          <a:lstStyle/>
          <a:p>
            <a:r>
              <a:rPr lang="en-US" dirty="0" smtClean="0"/>
              <a:t>Openness</a:t>
            </a:r>
            <a:endParaRPr lang="de-CH" dirty="0"/>
          </a:p>
        </p:txBody>
      </p:sp>
      <p:pic>
        <p:nvPicPr>
          <p:cNvPr id="2052" name="Picture 4" descr="Z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56" y="2078965"/>
            <a:ext cx="4936972" cy="175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3.googleusercontent.com/9woPeIN72acTs3vSU9KnC-neXfhRWdYyncDtpeVRrFXALExizDd9ej6CLcHxP9pfqCVfMPURdGJ7iyvo1OQJoP-tKr0rZox8GHO_LzORit-pWYILIZun4ot6J06ke3NFdqFmt2Jyny3zllGpBXuCW9r9l4xFsMfLjI1A0givKxBs_etJRMAPF7jBRfD49SzxfBJQ8vLPO_25FsQ6_KidtCanO3ZP9DSvvMBS7WD6xve_x_XszdWoVjT_O1KNvaS_fke6X-djN6kPpQmAKjwsBC8XUxJ6pMQtkQXO55pv-Eh35GpZV7TTVpG39ktYAppFCRfaV3gc40mJFkliuoqaokqpJO1zD0l3s_i5NMpFrZGTsmNijp3cmnoosiJ_Jc6M2fu4_zw7_0BywO1_Z9uASb5-4IOqr-BQEx1qmlAxdm6oilRMpufbC3sNM4bNj9di1QIbz7ySZKvG1UPaGkRtPMPuXNUqmZIMW6gjjguxDF-L1lrr1B41KxQyMZmiAgBr6CsrmneKpFttFjbHZppeXIMaXLXw4jBSrjPRHcTcaJNpvSRaqk7vlTwrRZ-XKSw8W-jkztwtuzeCKG0iK19lBxl3qS79BxxMc0cs7kEI=w1536-h1152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64" y="2211318"/>
            <a:ext cx="4101885" cy="307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rac.su/project/nina-w102-minimal-breakout/pinout-dia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89" y="2385078"/>
            <a:ext cx="4938643" cy="287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516" y="2631585"/>
            <a:ext cx="5408317" cy="3134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502" y="2801657"/>
            <a:ext cx="5104331" cy="2774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807" y="3107488"/>
            <a:ext cx="7243276" cy="36979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0170" y="3476625"/>
            <a:ext cx="8887326" cy="6879646"/>
          </a:xfrm>
          <a:prstGeom prst="rect">
            <a:avLst/>
          </a:prstGeom>
        </p:spPr>
      </p:pic>
      <p:pic>
        <p:nvPicPr>
          <p:cNvPr id="2050" name="Picture 2" descr="X All The Y Meme | OPEN ALL THE THINGZ | image tagged in memes,x all the y | made w/ Imgflip meme mak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59" y="3424093"/>
            <a:ext cx="4762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56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ONIA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the Open Network Infrastructure Association?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07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5427" y="1402597"/>
            <a:ext cx="4241146" cy="4052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86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Fira Sans Heavy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Template.pptx" id="{DF81FC54-F313-44E1-95B5-F6819E94719D}" vid="{48B3E01E-58E2-43D4-8C49-E02CC65EDA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</Template>
  <TotalTime>0</TotalTime>
  <Words>189</Words>
  <Application>Microsoft Office PowerPoint</Application>
  <PresentationFormat>Widescreen</PresentationFormat>
  <Paragraphs>51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Fira Code</vt:lpstr>
      <vt:lpstr>Fira Sans</vt:lpstr>
      <vt:lpstr>Fira Sans ExtraLight</vt:lpstr>
      <vt:lpstr>Fira Sans Heavy</vt:lpstr>
      <vt:lpstr>Office Theme</vt:lpstr>
      <vt:lpstr>PowerPoint Presentation</vt:lpstr>
      <vt:lpstr>Thank you!</vt:lpstr>
      <vt:lpstr>All participants!</vt:lpstr>
      <vt:lpstr>Sponsors and partners</vt:lpstr>
      <vt:lpstr>Community partners</vt:lpstr>
      <vt:lpstr>Organization TEAM</vt:lpstr>
      <vt:lpstr>Openness</vt:lpstr>
      <vt:lpstr>Introduction to ONIA</vt:lpstr>
      <vt:lpstr>PowerPoint Presentation</vt:lpstr>
      <vt:lpstr>What do we do?</vt:lpstr>
      <vt:lpstr>Recipient of the DINACON open internet Award 2017</vt:lpstr>
      <vt:lpstr>opennetworkinfrastructure.org/join</vt:lpstr>
      <vt:lpstr>Team Presentations</vt:lpstr>
      <vt:lpstr>Projects</vt:lpstr>
      <vt:lpstr>Upcoming events </vt:lpstr>
      <vt:lpstr>TWIST 2018: August 25-26</vt:lpstr>
      <vt:lpstr>Open Food Hackdays: 7-9 September</vt:lpstr>
      <vt:lpstr>Open GLAM: October 26-28</vt:lpstr>
      <vt:lpstr>SEE YOU NEXT TIME!</vt:lpstr>
      <vt:lpstr>PowerPoint Presentation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casas</dc:creator>
  <cp:lastModifiedBy>casas</cp:lastModifiedBy>
  <cp:revision>11</cp:revision>
  <dcterms:created xsi:type="dcterms:W3CDTF">2018-06-30T11:21:36Z</dcterms:created>
  <dcterms:modified xsi:type="dcterms:W3CDTF">2018-06-30T13:59:20Z</dcterms:modified>
</cp:coreProperties>
</file>